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56" r:id="rId7"/>
    <p:sldMasterId id="2147483780" r:id="rId8"/>
    <p:sldMasterId id="2147483995" r:id="rId9"/>
    <p:sldMasterId id="2147484510" r:id="rId10"/>
    <p:sldMasterId id="2147484522" r:id="rId11"/>
    <p:sldMasterId id="2147484534" r:id="rId12"/>
    <p:sldMasterId id="2147484546" r:id="rId13"/>
    <p:sldMasterId id="2147484594" r:id="rId14"/>
    <p:sldMasterId id="2147484606" r:id="rId15"/>
    <p:sldMasterId id="2147484618" r:id="rId16"/>
    <p:sldMasterId id="2147484630" r:id="rId17"/>
  </p:sldMasterIdLst>
  <p:notesMasterIdLst>
    <p:notesMasterId r:id="rId161"/>
  </p:notesMasterIdLst>
  <p:sldIdLst>
    <p:sldId id="258" r:id="rId18"/>
    <p:sldId id="555" r:id="rId19"/>
    <p:sldId id="556" r:id="rId20"/>
    <p:sldId id="557" r:id="rId21"/>
    <p:sldId id="558" r:id="rId22"/>
    <p:sldId id="559" r:id="rId23"/>
    <p:sldId id="560" r:id="rId24"/>
    <p:sldId id="561" r:id="rId25"/>
    <p:sldId id="562" r:id="rId26"/>
    <p:sldId id="563" r:id="rId27"/>
    <p:sldId id="564" r:id="rId28"/>
    <p:sldId id="565" r:id="rId29"/>
    <p:sldId id="269" r:id="rId30"/>
    <p:sldId id="270" r:id="rId31"/>
    <p:sldId id="271" r:id="rId32"/>
    <p:sldId id="272" r:id="rId33"/>
    <p:sldId id="274" r:id="rId34"/>
    <p:sldId id="275" r:id="rId35"/>
    <p:sldId id="276" r:id="rId36"/>
    <p:sldId id="277" r:id="rId37"/>
    <p:sldId id="278" r:id="rId38"/>
    <p:sldId id="479" r:id="rId39"/>
    <p:sldId id="483" r:id="rId40"/>
    <p:sldId id="566" r:id="rId41"/>
    <p:sldId id="488" r:id="rId42"/>
    <p:sldId id="489" r:id="rId43"/>
    <p:sldId id="490" r:id="rId44"/>
    <p:sldId id="567" r:id="rId45"/>
    <p:sldId id="420" r:id="rId46"/>
    <p:sldId id="478" r:id="rId47"/>
    <p:sldId id="568" r:id="rId48"/>
    <p:sldId id="569" r:id="rId49"/>
    <p:sldId id="570" r:id="rId50"/>
    <p:sldId id="572" r:id="rId51"/>
    <p:sldId id="571" r:id="rId52"/>
    <p:sldId id="425" r:id="rId53"/>
    <p:sldId id="476" r:id="rId54"/>
    <p:sldId id="394" r:id="rId55"/>
    <p:sldId id="395" r:id="rId56"/>
    <p:sldId id="396" r:id="rId57"/>
    <p:sldId id="677" r:id="rId58"/>
    <p:sldId id="678" r:id="rId59"/>
    <p:sldId id="679" r:id="rId60"/>
    <p:sldId id="681" r:id="rId61"/>
    <p:sldId id="682" r:id="rId62"/>
    <p:sldId id="684" r:id="rId63"/>
    <p:sldId id="683" r:id="rId64"/>
    <p:sldId id="680" r:id="rId65"/>
    <p:sldId id="685" r:id="rId66"/>
    <p:sldId id="573" r:id="rId67"/>
    <p:sldId id="574" r:id="rId68"/>
    <p:sldId id="575" r:id="rId69"/>
    <p:sldId id="576" r:id="rId70"/>
    <p:sldId id="577" r:id="rId71"/>
    <p:sldId id="578" r:id="rId72"/>
    <p:sldId id="579" r:id="rId73"/>
    <p:sldId id="580" r:id="rId74"/>
    <p:sldId id="581" r:id="rId75"/>
    <p:sldId id="582" r:id="rId76"/>
    <p:sldId id="583" r:id="rId77"/>
    <p:sldId id="584" r:id="rId78"/>
    <p:sldId id="397" r:id="rId79"/>
    <p:sldId id="398" r:id="rId80"/>
    <p:sldId id="646" r:id="rId81"/>
    <p:sldId id="647" r:id="rId82"/>
    <p:sldId id="648" r:id="rId83"/>
    <p:sldId id="649" r:id="rId84"/>
    <p:sldId id="650" r:id="rId85"/>
    <p:sldId id="651" r:id="rId86"/>
    <p:sldId id="399" r:id="rId87"/>
    <p:sldId id="468" r:id="rId88"/>
    <p:sldId id="469" r:id="rId89"/>
    <p:sldId id="470" r:id="rId90"/>
    <p:sldId id="471" r:id="rId91"/>
    <p:sldId id="630" r:id="rId92"/>
    <p:sldId id="631" r:id="rId93"/>
    <p:sldId id="632" r:id="rId94"/>
    <p:sldId id="408" r:id="rId95"/>
    <p:sldId id="633" r:id="rId96"/>
    <p:sldId id="634" r:id="rId97"/>
    <p:sldId id="635" r:id="rId98"/>
    <p:sldId id="636" r:id="rId99"/>
    <p:sldId id="637" r:id="rId100"/>
    <p:sldId id="638" r:id="rId101"/>
    <p:sldId id="639" r:id="rId102"/>
    <p:sldId id="640" r:id="rId103"/>
    <p:sldId id="641" r:id="rId104"/>
    <p:sldId id="642" r:id="rId105"/>
    <p:sldId id="643" r:id="rId106"/>
    <p:sldId id="644" r:id="rId107"/>
    <p:sldId id="645" r:id="rId108"/>
    <p:sldId id="409" r:id="rId109"/>
    <p:sldId id="477" r:id="rId110"/>
    <p:sldId id="410" r:id="rId111"/>
    <p:sldId id="652" r:id="rId112"/>
    <p:sldId id="586" r:id="rId113"/>
    <p:sldId id="587" r:id="rId114"/>
    <p:sldId id="588" r:id="rId115"/>
    <p:sldId id="589" r:id="rId116"/>
    <p:sldId id="590" r:id="rId117"/>
    <p:sldId id="591" r:id="rId118"/>
    <p:sldId id="592" r:id="rId119"/>
    <p:sldId id="593" r:id="rId120"/>
    <p:sldId id="594" r:id="rId121"/>
    <p:sldId id="595" r:id="rId122"/>
    <p:sldId id="596" r:id="rId123"/>
    <p:sldId id="597" r:id="rId124"/>
    <p:sldId id="598" r:id="rId125"/>
    <p:sldId id="599" r:id="rId126"/>
    <p:sldId id="600" r:id="rId127"/>
    <p:sldId id="601" r:id="rId128"/>
    <p:sldId id="602" r:id="rId129"/>
    <p:sldId id="603" r:id="rId130"/>
    <p:sldId id="604" r:id="rId131"/>
    <p:sldId id="605" r:id="rId132"/>
    <p:sldId id="606" r:id="rId133"/>
    <p:sldId id="607" r:id="rId134"/>
    <p:sldId id="608" r:id="rId135"/>
    <p:sldId id="609" r:id="rId136"/>
    <p:sldId id="610" r:id="rId137"/>
    <p:sldId id="458" r:id="rId138"/>
    <p:sldId id="427" r:id="rId139"/>
    <p:sldId id="653" r:id="rId140"/>
    <p:sldId id="626" r:id="rId141"/>
    <p:sldId id="413" r:id="rId142"/>
    <p:sldId id="414" r:id="rId143"/>
    <p:sldId id="654" r:id="rId144"/>
    <p:sldId id="655" r:id="rId145"/>
    <p:sldId id="656" r:id="rId146"/>
    <p:sldId id="657" r:id="rId147"/>
    <p:sldId id="658" r:id="rId148"/>
    <p:sldId id="659" r:id="rId149"/>
    <p:sldId id="660" r:id="rId150"/>
    <p:sldId id="661" r:id="rId151"/>
    <p:sldId id="662" r:id="rId152"/>
    <p:sldId id="663" r:id="rId153"/>
    <p:sldId id="664" r:id="rId154"/>
    <p:sldId id="665" r:id="rId155"/>
    <p:sldId id="666" r:id="rId156"/>
    <p:sldId id="673" r:id="rId157"/>
    <p:sldId id="674" r:id="rId158"/>
    <p:sldId id="675" r:id="rId159"/>
    <p:sldId id="676" r:id="rId160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B0F0"/>
    <a:srgbClr val="11FFFC"/>
    <a:srgbClr val="BDD6E1"/>
    <a:srgbClr val="E3E74B"/>
    <a:srgbClr val="000000"/>
    <a:srgbClr val="9E0F07"/>
    <a:srgbClr val="078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15" autoAdjust="0"/>
    <p:restoredTop sz="94660"/>
  </p:normalViewPr>
  <p:slideViewPr>
    <p:cSldViewPr>
      <p:cViewPr varScale="1">
        <p:scale>
          <a:sx n="115" d="100"/>
          <a:sy n="115" d="100"/>
        </p:scale>
        <p:origin x="-147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slide" Target="slides/slide116.xml"/><Relationship Id="rId138" Type="http://schemas.openxmlformats.org/officeDocument/2006/relationships/slide" Target="slides/slide121.xml"/><Relationship Id="rId154" Type="http://schemas.openxmlformats.org/officeDocument/2006/relationships/slide" Target="slides/slide137.xml"/><Relationship Id="rId159" Type="http://schemas.openxmlformats.org/officeDocument/2006/relationships/slide" Target="slides/slide142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28" Type="http://schemas.openxmlformats.org/officeDocument/2006/relationships/slide" Target="slides/slide111.xml"/><Relationship Id="rId144" Type="http://schemas.openxmlformats.org/officeDocument/2006/relationships/slide" Target="slides/slide127.xml"/><Relationship Id="rId149" Type="http://schemas.openxmlformats.org/officeDocument/2006/relationships/slide" Target="slides/slide13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60" Type="http://schemas.openxmlformats.org/officeDocument/2006/relationships/slide" Target="slides/slide143.xml"/><Relationship Id="rId165" Type="http://schemas.openxmlformats.org/officeDocument/2006/relationships/tableStyles" Target="tableStyles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113" Type="http://schemas.openxmlformats.org/officeDocument/2006/relationships/slide" Target="slides/slide96.xml"/><Relationship Id="rId118" Type="http://schemas.openxmlformats.org/officeDocument/2006/relationships/slide" Target="slides/slide101.xml"/><Relationship Id="rId134" Type="http://schemas.openxmlformats.org/officeDocument/2006/relationships/slide" Target="slides/slide117.xml"/><Relationship Id="rId139" Type="http://schemas.openxmlformats.org/officeDocument/2006/relationships/slide" Target="slides/slide12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50" Type="http://schemas.openxmlformats.org/officeDocument/2006/relationships/slide" Target="slides/slide133.xml"/><Relationship Id="rId155" Type="http://schemas.openxmlformats.org/officeDocument/2006/relationships/slide" Target="slides/slide13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24" Type="http://schemas.openxmlformats.org/officeDocument/2006/relationships/slide" Target="slides/slide107.xml"/><Relationship Id="rId129" Type="http://schemas.openxmlformats.org/officeDocument/2006/relationships/slide" Target="slides/slide112.xml"/><Relationship Id="rId54" Type="http://schemas.openxmlformats.org/officeDocument/2006/relationships/slide" Target="slides/slide37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40" Type="http://schemas.openxmlformats.org/officeDocument/2006/relationships/slide" Target="slides/slide123.xml"/><Relationship Id="rId145" Type="http://schemas.openxmlformats.org/officeDocument/2006/relationships/slide" Target="slides/slide128.xml"/><Relationship Id="rId16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14" Type="http://schemas.openxmlformats.org/officeDocument/2006/relationships/slide" Target="slides/slide97.xml"/><Relationship Id="rId119" Type="http://schemas.openxmlformats.org/officeDocument/2006/relationships/slide" Target="slides/slide102.xml"/><Relationship Id="rId127" Type="http://schemas.openxmlformats.org/officeDocument/2006/relationships/slide" Target="slides/slide11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130" Type="http://schemas.openxmlformats.org/officeDocument/2006/relationships/slide" Target="slides/slide113.xml"/><Relationship Id="rId135" Type="http://schemas.openxmlformats.org/officeDocument/2006/relationships/slide" Target="slides/slide118.xml"/><Relationship Id="rId143" Type="http://schemas.openxmlformats.org/officeDocument/2006/relationships/slide" Target="slides/slide126.xml"/><Relationship Id="rId148" Type="http://schemas.openxmlformats.org/officeDocument/2006/relationships/slide" Target="slides/slide131.xml"/><Relationship Id="rId151" Type="http://schemas.openxmlformats.org/officeDocument/2006/relationships/slide" Target="slides/slide134.xml"/><Relationship Id="rId156" Type="http://schemas.openxmlformats.org/officeDocument/2006/relationships/slide" Target="slides/slide139.xml"/><Relationship Id="rId16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120" Type="http://schemas.openxmlformats.org/officeDocument/2006/relationships/slide" Target="slides/slide103.xml"/><Relationship Id="rId125" Type="http://schemas.openxmlformats.org/officeDocument/2006/relationships/slide" Target="slides/slide108.xml"/><Relationship Id="rId141" Type="http://schemas.openxmlformats.org/officeDocument/2006/relationships/slide" Target="slides/slide124.xml"/><Relationship Id="rId146" Type="http://schemas.openxmlformats.org/officeDocument/2006/relationships/slide" Target="slides/slide12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16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Relationship Id="rId131" Type="http://schemas.openxmlformats.org/officeDocument/2006/relationships/slide" Target="slides/slide114.xml"/><Relationship Id="rId136" Type="http://schemas.openxmlformats.org/officeDocument/2006/relationships/slide" Target="slides/slide119.xml"/><Relationship Id="rId157" Type="http://schemas.openxmlformats.org/officeDocument/2006/relationships/slide" Target="slides/slide140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52" Type="http://schemas.openxmlformats.org/officeDocument/2006/relationships/slide" Target="slides/slide13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26" Type="http://schemas.openxmlformats.org/officeDocument/2006/relationships/slide" Target="slides/slide109.xml"/><Relationship Id="rId147" Type="http://schemas.openxmlformats.org/officeDocument/2006/relationships/slide" Target="slides/slide13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142" Type="http://schemas.openxmlformats.org/officeDocument/2006/relationships/slide" Target="slides/slide125.xml"/><Relationship Id="rId16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116" Type="http://schemas.openxmlformats.org/officeDocument/2006/relationships/slide" Target="slides/slide99.xml"/><Relationship Id="rId137" Type="http://schemas.openxmlformats.org/officeDocument/2006/relationships/slide" Target="slides/slide120.xml"/><Relationship Id="rId158" Type="http://schemas.openxmlformats.org/officeDocument/2006/relationships/slide" Target="slides/slide14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62" Type="http://schemas.openxmlformats.org/officeDocument/2006/relationships/slide" Target="slides/slide45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111" Type="http://schemas.openxmlformats.org/officeDocument/2006/relationships/slide" Target="slides/slide94.xml"/><Relationship Id="rId132" Type="http://schemas.openxmlformats.org/officeDocument/2006/relationships/slide" Target="slides/slide115.xml"/><Relationship Id="rId153" Type="http://schemas.openxmlformats.org/officeDocument/2006/relationships/slide" Target="slides/slide1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B179F73E-C446-4DE7-80EA-A1CD8E21BDE9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8CE8F405-C11B-4F7C-B996-ADE3D62A3F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199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46410E-550A-4FD6-BBDC-6A54FC42D417}" type="slidenum">
              <a:rPr lang="es-ES" smtClean="0">
                <a:latin typeface="Times" pitchFamily="18" charset="0"/>
              </a:rPr>
              <a:pPr>
                <a:defRPr/>
              </a:pPr>
              <a:t>25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105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106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107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</a:rPr>
              <a:pPr/>
              <a:t>109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</a:rPr>
              <a:pPr/>
              <a:t>110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111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</a:rPr>
              <a:pPr/>
              <a:t>113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</a:rPr>
              <a:pPr/>
              <a:t>114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115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</a:rPr>
              <a:pPr/>
              <a:t>117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B857F3-39B5-4C72-B83E-C8BCD87B6ADD}" type="slidenum">
              <a:rPr lang="es-ES" smtClean="0">
                <a:latin typeface="Times" pitchFamily="18" charset="0"/>
              </a:rPr>
              <a:pPr>
                <a:defRPr/>
              </a:pPr>
              <a:t>27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</a:rPr>
              <a:pPr/>
              <a:t>118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119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18FC-B64A-4E7D-BBF2-61119D40923F}" type="slidenum">
              <a:rPr lang="it-IT" smtClean="0">
                <a:solidFill>
                  <a:prstClr val="black"/>
                </a:solidFill>
              </a:rPr>
              <a:pPr/>
              <a:t>68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97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98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99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101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102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103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3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247D5-5CD7-46BB-BE77-AA00DDDC01F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6118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D0F46-9EF2-4174-94C3-B1FD98672D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192385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774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267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506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673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99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173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322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525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751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1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46E9B-253D-469C-8D40-CAF26597CD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825123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762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361BCCA-9FD3-4214-BEE5-9A12E9DE049B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08E5749-7733-4113-99A9-5911C0930B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0442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8E3DFF-BB07-46EE-8187-1B0A155140A0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66D9FE0-BA91-48F3-B668-70739B019B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54281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A6B8F11-82B6-4B35-B374-2339B9F905F4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30EF5B3-943E-4C3C-B75F-089E24D23F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7302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95CE50D-9845-4EF6-B9F3-3209D525B3D3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D94F557-A012-40FC-A161-74F0E1D6EA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4542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5DD90BA-1D26-4A3C-89D7-4FAA220B14BD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3CB3327-72FC-4F22-8339-EA752E05EE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50167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424B317-025D-4BFE-9E56-6C189648C4F7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3651169-8840-42C2-81AA-E2E9538908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6559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99BD2E5-CAF8-42F3-A9DC-FF81299D68BF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0ED76D7-E990-47F5-86D1-1846A2670C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5912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BF98A7B-E17C-4DA2-A891-4A4BB191E122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128783-5120-4E1F-B00E-DD0B5A7694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88684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74C1790-B3F1-4ACC-AE16-E5460E8DF745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91B2A0F-F764-4A79-BCBD-4783738F63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1779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64445-B787-4F6C-B99C-021B477A31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57594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514B57A-A8B6-48C9-A4ED-6BFD9F77B166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2E1375F-C33D-4A75-AC30-9816075BD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9121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F2E6028-1B2B-48F4-9FBC-8553332AAC76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C4E2A5B-FAB0-40FF-A9D3-062CE87C01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67738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442C7-DA3C-4B74-8A4D-887762F3D758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8D5EB-DBFD-4A73-A333-652BF4E0E3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02302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60623-A13A-4D15-8E4A-011A1763345F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9C6D9-642D-469A-B96E-969A3D1107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36035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45FCE-36F2-496A-9705-94E5216F8925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EC1D7-D18D-44F8-B01B-3C3D148E47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8021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A323C-B0B7-4F4C-BBCA-EC9E28A26114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96785-F73E-4B7D-AA88-187A299D66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6725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7787-B679-423F-9073-A7EC1A904D13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5FD3C-FF8F-499C-AA88-B879E593FD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6800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C5FF1-CF4A-4317-8D17-9B2058E2AA31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BE977-4E7A-4EC1-82E2-DEA9B0D35E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15215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4451F-B25E-463A-8AE8-2BAB3AAF9CDF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CF0AD-BC32-4284-A3AB-6CEA0F1E7A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6794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FABAC-F071-4A07-8B8E-4B62A0E6DEF5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59B5-CBD5-423F-8BED-BD33645FB4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039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9DD12-8F27-48E5-B01D-3F77EDA4A5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702419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FF24A-7D23-4AE9-BF09-24647EBF36D7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9B930-916F-4A25-A8BD-F17D440724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1665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3B211-5CE6-45FE-9E7B-D2B6E10D84A2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A8004-0CFC-4583-8847-14116EBAAF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6599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4C0CE-ADA9-48DC-8C90-23BFB66FE73A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0C52C-EA2C-4051-8CC8-D25917720F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2894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82EFEE37-DC31-421A-93E4-90E8BE355876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2553E30-978E-49D4-8AAC-A680FE2CBC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7522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7DECA37-F3DE-4633-942D-F4EECA44FA5B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6173B985-88BF-470E-A65C-78808D1A0B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6721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4AE1158-1C84-4671-96EA-25EF42D6DBC0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E48480A5-042B-4B01-87AB-4FB24A0EE5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70664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A99D8C3-B196-49AF-8C40-30ABC414CFFD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24E914-CBA7-4ED6-9B65-4B29F9A7D8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8134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9B7A52-3F1E-48BE-96BF-B6D6CC6E0564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6B3E505-43D7-429B-BD81-143DFA65F8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839338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AD7F420-B441-4601-B166-AD48310D42A1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55669BA-4F20-46BA-B357-A9803AF6F2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00818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FCD22B-F36B-4F10-8A41-6A74FADDF8FC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5F64D47-1877-45F5-AA99-5EBF2378A1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247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EF6DC-6814-4374-9889-D7F877C480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20410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5B47673-6184-4552-835B-8C2B50C1D309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62930B2-4BB8-433A-94B8-C10CFFA040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1982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C579A9C-7CC8-4E15-98A9-03B504A95FE2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D9CEBD7-1D7C-4854-910F-9AD6291EE8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30667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0037263-B1E6-4EC7-AC49-B00D40236E0D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28B1E96-6D03-4A4F-A3B6-A9A212F56B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7037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FAC5AA-4566-4B8B-B4C8-2EF628EA8686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539D937-68DE-4F0D-8E52-0CE75F8B40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42863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8E8EF-9A11-4CBA-A8DA-B4EBE8CFED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601F7-A6E1-44AC-9392-8A68899CAA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863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F9930-FDE0-4352-A101-04D963BD657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4351-2B91-4CB7-AEE2-4671A46755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1743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64516-C1B6-4EAD-BA62-4C2603AAF5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099-6DAB-4419-84DE-18998F5102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4565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40319-566A-4EA1-9203-031F042C85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71BFC-420A-4756-A66A-7685AE9F0B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424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AF4F-5C9E-4AF0-BE2E-DB0FF0C762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E4B66-8BB5-4763-B403-9EF5D59768B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503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40675-C49D-4667-90D2-2963648D6B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22570-9983-412A-8BBE-1F7950853E9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30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E3913-CC43-4731-AB89-F7C4A4361A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1235675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DDC4-0E85-4858-A0A1-4B30FA1A9E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9624-8467-4A97-A942-8FDE62D103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270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DBE2-7646-4A5E-B642-92005FB513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C6D9-FCE7-4A5C-B070-A36E530666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065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1E864-85B9-4946-B06E-0DB95ED303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CBBA9-5EFD-46FE-84E5-2582FE80BE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6113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51E5-4C7C-4304-9A0D-51577E749C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7758-72ED-4342-A51C-E5E6E6AF5B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327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A7B3C-8896-4928-AD69-A7F8CD05E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475B8-0EF2-4504-BA60-950B47D6FE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4177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072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0312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17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9741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03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C9F24-6BCD-4781-90D9-9517C367C2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733639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5090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40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0790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0044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846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079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AFAB-E25E-4FA6-84F8-444389DCB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267"/>
      </p:ext>
    </p:extLst>
  </p:cSld>
  <p:clrMapOvr>
    <a:masterClrMapping/>
  </p:clrMapOvr>
  <p:transition spd="slow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6CC6A-2E86-4A3C-8084-29F5E03CC8E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29697"/>
      </p:ext>
    </p:extLst>
  </p:cSld>
  <p:clrMapOvr>
    <a:masterClrMapping/>
  </p:clrMapOvr>
  <p:transition spd="slow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2725-60B3-4135-8488-EB4CB5B8A5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84019"/>
      </p:ext>
    </p:extLst>
  </p:cSld>
  <p:clrMapOvr>
    <a:masterClrMapping/>
  </p:clrMapOvr>
  <p:transition spd="slow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66EBE-5177-4B54-8E37-C2B4810B70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57490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E578C-8C73-4181-AAAF-BDF7130331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9519919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21E-2DF1-4601-9A24-AAA2FA5EAE9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076972"/>
      </p:ext>
    </p:extLst>
  </p:cSld>
  <p:clrMapOvr>
    <a:masterClrMapping/>
  </p:clrMapOvr>
  <p:transition spd="slow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6029-B2CB-4E5A-9714-9EC09E1C22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54560"/>
      </p:ext>
    </p:extLst>
  </p:cSld>
  <p:clrMapOvr>
    <a:masterClrMapping/>
  </p:clrMapOvr>
  <p:transition spd="slow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0475-9229-47A3-9F43-341D92F723B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050454"/>
      </p:ext>
    </p:extLst>
  </p:cSld>
  <p:clrMapOvr>
    <a:masterClrMapping/>
  </p:clrMapOvr>
  <p:transition spd="slow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2246-4636-4C7B-9186-F90E23AD1E8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8114"/>
      </p:ext>
    </p:extLst>
  </p:cSld>
  <p:clrMapOvr>
    <a:masterClrMapping/>
  </p:clrMapOvr>
  <p:transition spd="slow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52D1-FC47-4759-90E8-A729BD7804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9669"/>
      </p:ext>
    </p:extLst>
  </p:cSld>
  <p:clrMapOvr>
    <a:masterClrMapping/>
  </p:clrMapOvr>
  <p:transition spd="slow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ACA0-6A76-45AA-87C8-0E4C724EA6D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81576"/>
      </p:ext>
    </p:extLst>
  </p:cSld>
  <p:clrMapOvr>
    <a:masterClrMapping/>
  </p:clrMapOvr>
  <p:transition spd="slow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B723-510D-4478-A636-25944F3599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43869"/>
      </p:ext>
    </p:extLst>
  </p:cSld>
  <p:clrMapOvr>
    <a:masterClrMapping/>
  </p:clrMapOvr>
  <p:transition spd="slow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12B7-91CD-4556-83D4-2DCC49A3014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53B8-5B2C-442F-8A8D-C11E957A9FD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8409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12B7-91CD-4556-83D4-2DCC49A3014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53B8-5B2C-442F-8A8D-C11E957A9FD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1791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12B7-91CD-4556-83D4-2DCC49A3014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53B8-5B2C-442F-8A8D-C11E957A9FD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53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FF1BD-3770-4C64-9C63-84B94303A3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231918"/>
      </p:ext>
    </p:extLst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12B7-91CD-4556-83D4-2DCC49A3014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53B8-5B2C-442F-8A8D-C11E957A9FD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7302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12B7-91CD-4556-83D4-2DCC49A3014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53B8-5B2C-442F-8A8D-C11E957A9FD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7465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12B7-91CD-4556-83D4-2DCC49A3014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53B8-5B2C-442F-8A8D-C11E957A9FD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771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12B7-91CD-4556-83D4-2DCC49A3014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53B8-5B2C-442F-8A8D-C11E957A9FD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1916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12B7-91CD-4556-83D4-2DCC49A3014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53B8-5B2C-442F-8A8D-C11E957A9FD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7627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12B7-91CD-4556-83D4-2DCC49A3014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53B8-5B2C-442F-8A8D-C11E957A9FD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1845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12B7-91CD-4556-83D4-2DCC49A3014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53B8-5B2C-442F-8A8D-C11E957A9FD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181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12B7-91CD-4556-83D4-2DCC49A3014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53B8-5B2C-442F-8A8D-C11E957A9FD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91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A56F2-46F3-4790-A1B5-87855C4FE0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528294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591AE-DAD6-48D7-BFA7-F507442E787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28852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B62A7-956D-4F30-8D28-EC77412918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632671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5CFB6-944E-45CB-BE75-70B6B90F9F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242413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1FDE3-5BAD-46BA-BDE3-099929F4A4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376649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2BF3-87C8-4A85-AE32-FC30D1B2A3EB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5080D-A907-440A-B3D8-5C165C49AF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999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04060-79BC-44BC-9E31-4693E74BFE81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E4BFA-9298-4599-937B-CFA8C91B4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833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2E832-C43C-4CAD-9BA9-FAEF28902FE7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4718F-79FB-496C-9FA8-AB255C3697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649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4D420-5D4C-4C7C-889F-0A765B9ACDBA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17CF5-5140-4273-8D25-DDF3D19B0C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939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CCE49-168F-4E2F-A905-49A3A92649B4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E51E7-23E0-44C9-A520-19D64B9238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074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3085-AE49-4371-96EA-A6C0DDD7373F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A3B1F-0E4D-4B51-81EB-2C13ECCA7C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081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1B1AD-87E9-4575-8D56-9872459B492F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C464-3647-4F43-A080-9425934636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875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7E91B-C564-42A0-81B8-241AAC02E8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30599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2E2F3-6EE8-41B9-B625-34CA7B356558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E7B1B-9089-487C-A3FB-B50060F791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59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32A55-7109-4F7A-8402-0FDD5CC6BCE3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12473-2057-42D6-9A1E-302163BD69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752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09DDC-CEB4-447B-BD47-8CEF3813197D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E774D-6D24-4D44-8500-3EBF7C38E0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322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D0474-7D00-4A2F-BFA0-7BD0A4412567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B6ECA-B54D-4D25-B476-83D4226C97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8328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F62B7-BBDA-4559-8AA0-080216BA2C6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89080467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93E3E-F70C-44D2-AC91-F8C594A0610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03648466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C5894-3034-42BE-B5FB-11D837E13C8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43020618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9E34C-3A34-4EBE-A8F9-21913E20C62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58015636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6FE7E-46EF-4FE8-A369-4B979AC55AA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7601752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48016-F30F-47AD-BDAF-95B1891808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73304541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EA263-3F12-48F8-AB40-89B3206426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849584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13674-E27B-49C9-BFA1-19C363EAC67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69735411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3747E-3D7A-4FCB-B0DF-5378887012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9229110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138CF-3472-4743-B3E7-AA0E5EC4F01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44761296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B17F2-8096-43FA-82DB-BF13AA282D8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37814557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DF7D9-4085-46A0-BE7F-293BAEF473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8330475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2D04A-15CA-44EF-87A0-8E02C27FF501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88932-75DB-49C8-A6F5-332335CE0C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9863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A327-5546-43A2-A314-780B7426785F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C2C6-3989-4190-9151-D46A8D429E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7179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30E0A-70B3-405C-A6FF-F48BBFE223AB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F3DEC-AC5E-43B8-97B5-7A8865C544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221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B0168-239D-49F8-ABE3-C42B374EFEFB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D4C1-03BC-4804-AAB8-DA0F73EE94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4299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CE6D-372C-4B8D-809A-E98CB5CCCF31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5198-E115-40F1-AA38-2A6BAB9EB5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942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722E9-4805-4F2C-B069-ACCCDF9F49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5768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10444-6737-48C3-A17F-4EF5E38FD86E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8802C-F930-4F4B-9710-CF5FC07553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1478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1A045-A308-476A-9916-69DCDB294810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155DF-12D0-4427-AAC3-34F370A9E0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564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0F37-FF9D-4256-B58B-3020570378E8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E2410-20EC-45C2-A0C9-DE3339A563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9496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C1284-7540-4A7E-A87B-52542772B717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0B45-5C24-419B-91C2-2EA74383BC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008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861FD-EB0E-45C7-BF87-8716A53A326A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80FE4-B4A2-42D6-8644-55C4B78626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7389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2ADDE-1B4B-4A65-8002-D624DAD1E54A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0995-9AD1-454F-B917-E35B7F9A10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0985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1313B-4F7A-4C06-AE92-37AC8D61AB24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658BA-2773-489B-930E-2694EEF7CA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462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7BFD5-2BE6-4373-BBB1-81FC43E010EE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D337B-F10E-43A4-AFCF-4C0BA042A8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3424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58191-CE27-42BE-966D-A494BB6780E3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1EEFE-868D-4F6C-893C-7C1E17F06B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40196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45F63-3ED2-4663-97E0-EDA20A82E890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3E319-EF47-49E8-B5A2-2BD272944A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790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B75F-D675-4DD9-9514-13629BF8FD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591434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35EA7-EBF2-424B-8213-AF0B47E3198C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FAC95-E9E1-4B07-9B68-7FED1F8C2B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460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97803-32F6-4E5B-A48E-7EBE1E09BB4E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9FEAF-4FBA-4095-ACDA-37D4C7FDE3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434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93841-1412-4F63-A15F-A32EFA378C02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E9E0D-D7F9-4EE3-9434-800BF26D13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0147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DF144-47C2-4DA8-8651-D81347E82091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487DD-13DF-4B9B-BE55-3FE2F97296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17117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235D7-9496-42CE-ACCF-4B8E17932B49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8B6A1-B3CD-40E2-829D-48DF00B7A9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2433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A6244-6A6A-4961-89F2-D5E05295B49D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88571-D616-4FE8-9BAA-D3DEC17A6F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7370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72398-F8BA-45D8-8F3F-E84354B5C370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51B91-B4DC-4F9C-A4F0-148D752F67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46650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9E0A-ADE2-47BF-A344-37D13F903B0B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8733E-7203-4A67-8895-6F3F3AF9D1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3048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B4FDA-3FEE-4C1D-853F-626883A738E5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1ACF4-2A15-4E96-A81A-3A2AE007AD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2460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33573-FEBE-4619-B9F1-63B97933EA9F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AD32D-0291-424E-BBF9-7719D02EBA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74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CD3D-2829-4A04-9581-0D54AAA6290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42707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A18C6-F5F7-40EE-9A91-B4E4AF050EE0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EAFBE-367E-477A-8EB1-577F7B5EC9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7840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B5DDA-493D-4250-AB3B-B13661FFFB6F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28FA-A0A9-4C9E-A2B0-829D5D0031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5898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01EA1-DE6E-42A1-A310-147DB416E9D8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1242D-C49E-48FF-B918-BA18E48112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8116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4B542-E7F7-432B-BE3A-3591B9ABF6CB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DD974-145A-4C7B-BF4A-5B6B3822A5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4860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8EC44-B104-4EE2-9719-DE187F92BE84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2C931-A1BE-4F5C-BB1B-55A03CA2E4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4496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3CBF6-D9AB-4B72-867F-DD5A2CDC84AB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B8A77-860D-4130-B58C-00311CC68C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2621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50912-AF8B-4298-9406-C7594A095F34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E5976-D385-4D76-8993-59446DA196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4201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27303-A101-4A1F-AB04-00758BA781C5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30D83-A503-4094-9CB8-E00715B057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77080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847D7-64C9-4A5A-92FC-C221DEC7DF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42277689"/>
      </p:ext>
    </p:extLst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69D82-EA70-4119-8BC8-A9906E7F1A1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55168012"/>
      </p:ext>
    </p:extLst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2A50C-86FC-4B82-ACD4-1B247AD0E51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406849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940F4-3A2A-4D0C-B749-C13100DFC89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73761132"/>
      </p:ext>
    </p:extLst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80D4F-3746-4E2D-A2D4-BFA3AEA3E7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04197209"/>
      </p:ext>
    </p:extLst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2618B-33AB-4971-AEB6-DA84821EF8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88075811"/>
      </p:ext>
    </p:extLst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C684F-1951-4DC8-A897-A936ACF9912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5070293"/>
      </p:ext>
    </p:extLst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7B576-7372-4612-8690-7BC7F638D59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3583939"/>
      </p:ext>
    </p:extLst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83018-2015-4505-B8D6-BFA465E2D57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80542471"/>
      </p:ext>
    </p:extLst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D3F23-4A40-4255-A3C3-F56347F79A6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28760714"/>
      </p:ext>
    </p:extLst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8C2DB-6926-4959-9F43-63EE5453F8C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0553099"/>
      </p:ext>
    </p:extLst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1EC8E-A528-414A-8E62-48925027CF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56644875"/>
      </p:ext>
    </p:extLst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0E296-846D-46EB-83AB-6B8C28E4CFC3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385BF-A0DC-4A9E-A67E-4B22C45FF3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683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56132-B0FF-4420-8061-487D28526F0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364011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039BE-E7A6-4D42-8577-D67699C188BE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AC9B2-16A0-4711-A9FA-B5F4280BB9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0634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4D787-3E64-480A-B127-26774BE49623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26944-8091-44FE-843E-6B8B86DF23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1575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4540F-00BC-4A4C-9AC4-73707447AA49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C139F-57A7-41ED-B6E8-1C36C88478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20847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F714-9B5A-4523-BC5E-98CC152DD410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7780-FBDE-4437-BF83-75607A5342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4062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22F2D-FA65-4D88-B9F5-02273DC42179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DF30A-A362-4604-B7D3-46F4ED0B67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0857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133EF-2D86-4ACE-A0D4-408A6934AFA4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1CA91-0A43-4FC2-9712-3DE2D34BB2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1059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DEDD2-E008-4076-8F96-6B08E0903220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700AF-0E83-4009-9C6E-1B3C2FDAFD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7694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255A6-26D6-46B4-B229-50433840D710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0732D-B5EA-451C-8C6F-E1712900E2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9970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8FE63-DDCB-4608-B296-1C7AA70E1975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3FCDA-39BA-4514-ACCE-511AA6E215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9097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1D0DC-57B4-4C75-A026-F43C35B519F8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DC475-17A1-4E16-8658-8A6C0841D4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101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56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tags" Target="../tags/tag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4BC3D1EA-8FAB-47FC-A5B4-9DA0E7E42D6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32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0026C19-9669-45AA-8239-731DB0482232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884A2B3-B8A9-4293-83E3-83E92B7B61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438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536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FF61F7-A602-41EA-A77A-800438ACA903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8AA9C4-44AA-473F-BB67-E7F359C095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08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457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48F81BD-E19B-4ED7-A3AC-7763EF85C0E3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17FB1F6-3BBC-4A28-AE13-315DF93995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66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A4548FF-4A6D-444E-9A09-FD7E2E2CF5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B124A45-EC23-4586-9750-97A49E4B60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2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8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7" r:id="rId1"/>
    <p:sldLayoutId id="2147484608" r:id="rId2"/>
    <p:sldLayoutId id="2147484609" r:id="rId3"/>
    <p:sldLayoutId id="2147484610" r:id="rId4"/>
    <p:sldLayoutId id="2147484611" r:id="rId5"/>
    <p:sldLayoutId id="2147484612" r:id="rId6"/>
    <p:sldLayoutId id="2147484613" r:id="rId7"/>
    <p:sldLayoutId id="2147484614" r:id="rId8"/>
    <p:sldLayoutId id="2147484615" r:id="rId9"/>
    <p:sldLayoutId id="2147484616" r:id="rId10"/>
    <p:sldLayoutId id="21474846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6EE885-AAE3-4367-9771-4E9DACF542C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0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9" r:id="rId1"/>
    <p:sldLayoutId id="2147484620" r:id="rId2"/>
    <p:sldLayoutId id="2147484621" r:id="rId3"/>
    <p:sldLayoutId id="2147484622" r:id="rId4"/>
    <p:sldLayoutId id="2147484623" r:id="rId5"/>
    <p:sldLayoutId id="2147484624" r:id="rId6"/>
    <p:sldLayoutId id="2147484625" r:id="rId7"/>
    <p:sldLayoutId id="2147484626" r:id="rId8"/>
    <p:sldLayoutId id="2147484627" r:id="rId9"/>
    <p:sldLayoutId id="2147484628" r:id="rId10"/>
    <p:sldLayoutId id="214748462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5112B7-91CD-4556-83D4-2DCC49A3014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17/06/2012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F8553B8-5B2C-442F-8A8D-C11E957A9FD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37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1" r:id="rId1"/>
    <p:sldLayoutId id="2147484632" r:id="rId2"/>
    <p:sldLayoutId id="2147484633" r:id="rId3"/>
    <p:sldLayoutId id="2147484634" r:id="rId4"/>
    <p:sldLayoutId id="2147484635" r:id="rId5"/>
    <p:sldLayoutId id="2147484636" r:id="rId6"/>
    <p:sldLayoutId id="2147484637" r:id="rId7"/>
    <p:sldLayoutId id="2147484638" r:id="rId8"/>
    <p:sldLayoutId id="2147484639" r:id="rId9"/>
    <p:sldLayoutId id="2147484640" r:id="rId10"/>
    <p:sldLayoutId id="21474846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ED7778C-5C7C-41B9-AF49-62967B53A9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1D9EA901-1B09-4A8E-BF81-F5DAF68E2111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0F2EA51-A547-4237-BB98-5550A3ABDE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7B69CCC-93C4-4C03-82E8-E1E43BF29E4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25C9B58-6BEB-493C-9A39-0EE0DD12557A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9AA0F0C-1E69-4D73-92FD-CEA2D1C36F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037337-65B9-49D4-9BEE-33E3EDB5FC1D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02C834-AF7B-448F-B323-F67C2B2E46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068C10-008E-43D7-AA46-9A840747F535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82F885-2CF7-4FAF-AE48-5F420A666C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D4AA4C0-6E1B-46FC-80D5-03606A5279A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7F3BE0E-BD62-4A78-8976-78B60BC78C73}" type="datetimeFigureOut">
              <a:rPr lang="it-IT"/>
              <a:pPr>
                <a:defRPr/>
              </a:pPr>
              <a:t>17/06/2012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6399940-1F6C-442C-BDD4-E6F92BB997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0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9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0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0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8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15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0.xml"/><Relationship Id="rId1" Type="http://schemas.openxmlformats.org/officeDocument/2006/relationships/tags" Target="../tags/tag6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16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1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16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16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16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45.jpeg"/><Relationship Id="rId5" Type="http://schemas.openxmlformats.org/officeDocument/2006/relationships/slideLayout" Target="../slideLayouts/slideLayout161.xml"/><Relationship Id="rId4" Type="http://schemas.openxmlformats.org/officeDocument/2006/relationships/tags" Target="../tags/tag8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46.jpeg"/><Relationship Id="rId5" Type="http://schemas.openxmlformats.org/officeDocument/2006/relationships/slideLayout" Target="../slideLayouts/slideLayout161.xml"/><Relationship Id="rId4" Type="http://schemas.openxmlformats.org/officeDocument/2006/relationships/tags" Target="../tags/tag9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46.jpeg"/><Relationship Id="rId5" Type="http://schemas.openxmlformats.org/officeDocument/2006/relationships/slideLayout" Target="../slideLayouts/slideLayout161.xml"/><Relationship Id="rId4" Type="http://schemas.openxmlformats.org/officeDocument/2006/relationships/tags" Target="../tags/tag9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16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16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16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1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45.jpeg"/><Relationship Id="rId5" Type="http://schemas.openxmlformats.org/officeDocument/2006/relationships/slideLayout" Target="../slideLayouts/slideLayout161.xml"/><Relationship Id="rId4" Type="http://schemas.openxmlformats.org/officeDocument/2006/relationships/tags" Target="../tags/tag11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grestate2011-025.jpg (Immagine JPEG, 1200x900 pixel)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71"/>
            <a:ext cx="9144000" cy="6859672"/>
          </a:xfrm>
          <a:prstGeom prst="rect">
            <a:avLst/>
          </a:prstGeom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51520" y="5824370"/>
            <a:ext cx="4222631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17 giugno 2012 </a:t>
            </a:r>
            <a:endParaRPr lang="ca-ES" sz="4000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9512" y="692696"/>
            <a:ext cx="8784976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XI domenica del tempo Ordinario</a:t>
            </a:r>
            <a:endParaRPr lang="ca-ES" sz="4000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 loop="1">
            <p:snd r:embed="rId2" name="Resonemusw.wav"/>
          </p:stSnd>
        </p:sndAc>
      </p:transition>
    </mc:Choice>
    <mc:Fallback xmlns="">
      <p:transition>
        <p:sndAc>
          <p:stSnd loop="1">
            <p:snd r:embed="rId4" name="Resonemus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 autoUpdateAnimBg="0"/>
      <p:bldP spid="7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  <p:extLst>
      <p:ext uri="{BB962C8B-B14F-4D97-AF65-F5344CB8AC3E}">
        <p14:creationId xmlns:p14="http://schemas.microsoft.com/office/powerpoint/2010/main" val="373722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53752" y="5496477"/>
            <a:ext cx="9036496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largo dove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vuoi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2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572560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vie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7500990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369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52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53752" y="5496477"/>
            <a:ext cx="9036496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largo dove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vuoi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0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8596" y="0"/>
            <a:ext cx="8429684" cy="378565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il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mare della storia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tua barca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907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63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0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53752" y="5496477"/>
            <a:ext cx="9036496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largo dove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vuoi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4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5786" y="2571744"/>
            <a:ext cx="7858180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per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è 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val="35865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17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0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53752" y="5496477"/>
            <a:ext cx="9036496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largo dove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vuoi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45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358246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vie 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37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70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0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53752" y="5496477"/>
            <a:ext cx="9036496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largo dove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vuoi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89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il mare della storia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la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tua barca in 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010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5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3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val="28330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:\09 Presentazioni\Immagine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53752" y="5496477"/>
            <a:ext cx="9036496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Prenderemo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largo dove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vuoi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navigando insieme a te, Gesù.</a:t>
            </a:r>
            <a:endParaRPr lang="it-IT" sz="18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454948"/>
            <a:ext cx="850106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Signore Dio nostro, la comunione al tuo sacramento e la professione della nostra fede in te, unico Dio in tre persone, ci sia pegno di salvezza dell'anima e del corpo</a:t>
            </a: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. 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Per Cristo nostro Signore. 	                             </a:t>
            </a:r>
          </a:p>
          <a:p>
            <a:pPr algn="r" eaLnBrk="0" hangingPunct="0">
              <a:defRPr/>
            </a:pP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5949280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Dalle 19,30 in Seminario</a:t>
            </a:r>
            <a:endParaRPr lang="it-IT" sz="4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45634" y="188640"/>
            <a:ext cx="8852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Stasera vieni a cena al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2" descr="C:\Users\Fede\Desktop\mcdom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738" y="650305"/>
            <a:ext cx="7002524" cy="546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4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Fede\Desktop\grest 2012\semola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5558" y="849374"/>
            <a:ext cx="5227899" cy="63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ede\Desktop\grest 2012\da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31" y="4005064"/>
            <a:ext cx="4562475" cy="1543050"/>
          </a:xfrm>
          <a:prstGeom prst="rect">
            <a:avLst/>
          </a:prstGeom>
          <a:noFill/>
          <a:effectLst>
            <a:glow rad="114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0528" y="548680"/>
            <a:ext cx="7120076" cy="1999257"/>
          </a:xfrm>
          <a:prstGeom prst="rect">
            <a:avLst/>
          </a:prstGeom>
          <a:noFill/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mcdom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-387424"/>
            <a:ext cx="9525001" cy="743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3056" y="214290"/>
            <a:ext cx="8893780" cy="486287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glow rad="241300">
                    <a:schemeClr val="bg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b="1" dirty="0">
              <a:ln w="11430"/>
              <a:solidFill>
                <a:srgbClr val="FF0000"/>
              </a:solidFill>
              <a:effectLst>
                <a:glow rad="241300">
                  <a:schemeClr val="bg1"/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6600" b="1" dirty="0">
                <a:ln w="11430"/>
                <a:solidFill>
                  <a:srgbClr val="FF0000"/>
                </a:solidFill>
                <a:effectLst>
                  <a:glow rad="241300">
                    <a:schemeClr val="bg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Buona </a:t>
            </a:r>
            <a:r>
              <a:rPr lang="it-IT" sz="6600" b="1" dirty="0" smtClean="0">
                <a:ln w="11430"/>
                <a:solidFill>
                  <a:srgbClr val="FF0000"/>
                </a:solidFill>
                <a:effectLst>
                  <a:glow rad="241300">
                    <a:schemeClr val="bg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Domenica </a:t>
            </a:r>
          </a:p>
          <a:p>
            <a:pPr algn="ctr" eaLnBrk="0" hangingPunct="0">
              <a:defRPr/>
            </a:pPr>
            <a:r>
              <a:rPr lang="it-IT" sz="6600" b="1" dirty="0" smtClean="0">
                <a:ln w="11430"/>
                <a:solidFill>
                  <a:srgbClr val="FF0000"/>
                </a:solidFill>
                <a:effectLst>
                  <a:glow rad="241300">
                    <a:schemeClr val="bg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Arrivederci a </a:t>
            </a:r>
          </a:p>
          <a:p>
            <a:pPr algn="ctr" eaLnBrk="0" hangingPunct="0">
              <a:defRPr/>
            </a:pPr>
            <a:r>
              <a:rPr lang="it-IT" sz="6600" b="1" dirty="0" smtClean="0">
                <a:ln w="11430"/>
                <a:solidFill>
                  <a:srgbClr val="FF0000"/>
                </a:solidFill>
                <a:effectLst>
                  <a:glow rad="241300">
                    <a:schemeClr val="bg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questa sera!</a:t>
            </a:r>
            <a:endParaRPr lang="it-IT" sz="6600" b="1" dirty="0">
              <a:ln w="11430"/>
              <a:solidFill>
                <a:srgbClr val="FF0000"/>
              </a:solidFill>
              <a:effectLst>
                <a:glow rad="241300">
                  <a:schemeClr val="bg1"/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156176" y="5085184"/>
            <a:ext cx="28312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9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Mani</a:t>
            </a:r>
            <a:endParaRPr lang="it-IT" sz="96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1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sfondi__rainbow_006_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8018" y="5445224"/>
            <a:ext cx="9115982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Vorrei che le parole mutassero in preghiera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e rivederti o Padre, che dipingevi il cielo.</a:t>
            </a:r>
          </a:p>
        </p:txBody>
      </p:sp>
    </p:spTree>
    <p:extLst>
      <p:ext uri="{BB962C8B-B14F-4D97-AF65-F5344CB8AC3E}">
        <p14:creationId xmlns:p14="http://schemas.microsoft.com/office/powerpoint/2010/main" val="325968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Fede\Desktop\Rifil__verso-il-cielo_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424" y="0"/>
            <a:ext cx="9191339" cy="687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4919008"/>
            <a:ext cx="9172915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cs typeface="+mn-cs"/>
              </a:rPr>
              <a:t>Sapessi quante volte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guardando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+mn-cs"/>
              </a:rPr>
              <a:t>questo mondo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cs typeface="+mn-cs"/>
              </a:rPr>
              <a:t>vorrei che tu tornassi a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riscaldarne il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+mn-cs"/>
              </a:rPr>
              <a:t>cuore.</a:t>
            </a:r>
          </a:p>
        </p:txBody>
      </p:sp>
    </p:spTree>
    <p:extLst>
      <p:ext uri="{BB962C8B-B14F-4D97-AF65-F5344CB8AC3E}">
        <p14:creationId xmlns:p14="http://schemas.microsoft.com/office/powerpoint/2010/main" val="400827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285750"/>
            <a:ext cx="8964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Dio della speranza, </a:t>
            </a:r>
            <a:endParaRPr lang="it-IT" sz="4000" dirty="0" smtClean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Calibri" pitchFamily="34" charset="0"/>
                <a:cs typeface="+mn-cs"/>
              </a:rPr>
              <a:t>che </a:t>
            </a:r>
            <a:r>
              <a:rPr lang="it-IT" sz="4000" dirty="0">
                <a:latin typeface="Calibri" pitchFamily="34" charset="0"/>
                <a:cs typeface="+mn-cs"/>
              </a:rPr>
              <a:t>ci riempie di ogni gioia </a:t>
            </a:r>
            <a:endParaRPr lang="it-IT" sz="4000" dirty="0" smtClean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Calibri" pitchFamily="34" charset="0"/>
                <a:cs typeface="+mn-cs"/>
              </a:rPr>
              <a:t>e </a:t>
            </a:r>
            <a:r>
              <a:rPr lang="it-IT" sz="4000" dirty="0">
                <a:latin typeface="Calibri" pitchFamily="34" charset="0"/>
                <a:cs typeface="+mn-cs"/>
              </a:rPr>
              <a:t>pace nella fede </a:t>
            </a:r>
            <a:endParaRPr lang="it-IT" sz="4000" dirty="0" smtClean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Calibri" pitchFamily="34" charset="0"/>
                <a:cs typeface="+mn-cs"/>
              </a:rPr>
              <a:t>per </a:t>
            </a:r>
            <a:r>
              <a:rPr lang="it-IT" sz="4000" dirty="0">
                <a:latin typeface="Calibri" pitchFamily="34" charset="0"/>
                <a:cs typeface="+mn-cs"/>
              </a:rPr>
              <a:t>la potenza dello Spirito Santo, </a:t>
            </a:r>
            <a:endParaRPr lang="it-IT" sz="4000" dirty="0" smtClean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Calibri" pitchFamily="34" charset="0"/>
                <a:cs typeface="+mn-cs"/>
              </a:rPr>
              <a:t>sia </a:t>
            </a:r>
            <a:r>
              <a:rPr lang="it-IT" sz="4000" dirty="0">
                <a:latin typeface="Calibri" pitchFamily="34" charset="0"/>
                <a:cs typeface="+mn-cs"/>
              </a:rPr>
              <a:t>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bambino+per+mano+a+un+adul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665"/>
            <a:ext cx="9144000" cy="686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5561945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cs typeface="+mn-cs"/>
              </a:rPr>
              <a:t>Vorrei che le mie mani avessero la forza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cs typeface="+mn-cs"/>
              </a:rPr>
              <a:t>per sostenere chi non può camminare.</a:t>
            </a:r>
          </a:p>
        </p:txBody>
      </p:sp>
    </p:spTree>
    <p:extLst>
      <p:ext uri="{BB962C8B-B14F-4D97-AF65-F5344CB8AC3E}">
        <p14:creationId xmlns:p14="http://schemas.microsoft.com/office/powerpoint/2010/main" val="263687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Fede\Desktop\cuore-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4547"/>
            <a:ext cx="9144000" cy="689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4946392"/>
            <a:ext cx="9144000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cs typeface="+mn-cs"/>
              </a:rPr>
              <a:t>Vorrei che questo cuore,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cs typeface="+mn-cs"/>
              </a:rPr>
              <a:t>che esplode in sentimenti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cs typeface="+mn-cs"/>
              </a:rPr>
              <a:t>diventasse culla per chi non ha più madre...</a:t>
            </a:r>
          </a:p>
        </p:txBody>
      </p:sp>
    </p:spTree>
    <p:extLst>
      <p:ext uri="{BB962C8B-B14F-4D97-AF65-F5344CB8AC3E}">
        <p14:creationId xmlns:p14="http://schemas.microsoft.com/office/powerpoint/2010/main" val="428130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braccia+aper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5489937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prstClr val="black"/>
                </a:solidFill>
                <a:latin typeface="Calibri"/>
                <a:cs typeface="+mn-cs"/>
              </a:rPr>
              <a:t>Mani, prendi queste mie mani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prstClr val="black"/>
                </a:solidFill>
                <a:latin typeface="Calibri"/>
                <a:cs typeface="+mn-cs"/>
              </a:rPr>
              <a:t>fanne vita, fanne amore,</a:t>
            </a:r>
          </a:p>
        </p:txBody>
      </p:sp>
    </p:spTree>
    <p:extLst>
      <p:ext uri="{BB962C8B-B14F-4D97-AF65-F5344CB8AC3E}">
        <p14:creationId xmlns:p14="http://schemas.microsoft.com/office/powerpoint/2010/main" val="135590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sca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6150114"/>
            <a:ext cx="9144001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cs typeface="+mn-cs"/>
              </a:rPr>
              <a:t>braccia aperte per ricevere chi è solo.</a:t>
            </a:r>
          </a:p>
        </p:txBody>
      </p:sp>
    </p:spTree>
    <p:extLst>
      <p:ext uri="{BB962C8B-B14F-4D97-AF65-F5344CB8AC3E}">
        <p14:creationId xmlns:p14="http://schemas.microsoft.com/office/powerpoint/2010/main" val="340779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Fede\Desktop\heart-earth-planet-earth-day-holiday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774" y="5534561"/>
            <a:ext cx="9140226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cs typeface="+mn-cs"/>
              </a:rPr>
              <a:t>Cuore, prendi questo mio cuore,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cs typeface="+mn-cs"/>
              </a:rPr>
              <a:t>fa che si spalanchi al mondo,</a:t>
            </a:r>
          </a:p>
        </p:txBody>
      </p:sp>
    </p:spTree>
    <p:extLst>
      <p:ext uri="{BB962C8B-B14F-4D97-AF65-F5344CB8AC3E}">
        <p14:creationId xmlns:p14="http://schemas.microsoft.com/office/powerpoint/2010/main" val="219743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001" y="5534561"/>
            <a:ext cx="9175214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cs typeface="+mn-cs"/>
              </a:rPr>
              <a:t>germogliando per quegli occhi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cs typeface="+mn-cs"/>
              </a:rPr>
              <a:t>che non sanno pianger più.</a:t>
            </a:r>
          </a:p>
        </p:txBody>
      </p:sp>
    </p:spTree>
    <p:extLst>
      <p:ext uri="{BB962C8B-B14F-4D97-AF65-F5344CB8AC3E}">
        <p14:creationId xmlns:p14="http://schemas.microsoft.com/office/powerpoint/2010/main" val="298310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Fede\Desktop\bali-sanur-mother-and-child-walk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5598713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Sei Tu lo spazio che desidero da sempre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so che mi stringerai e mi terrai la mano.</a:t>
            </a:r>
          </a:p>
        </p:txBody>
      </p:sp>
    </p:spTree>
    <p:extLst>
      <p:ext uri="{BB962C8B-B14F-4D97-AF65-F5344CB8AC3E}">
        <p14:creationId xmlns:p14="http://schemas.microsoft.com/office/powerpoint/2010/main" val="125977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Fede\Desktop\impront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89011" cy="688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30783" y="5516754"/>
            <a:ext cx="9189010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Fa che le mie strade si perdano nel buio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ed io cammini dove cammineresti Tu.</a:t>
            </a:r>
          </a:p>
        </p:txBody>
      </p:sp>
    </p:spTree>
    <p:extLst>
      <p:ext uri="{BB962C8B-B14F-4D97-AF65-F5344CB8AC3E}">
        <p14:creationId xmlns:p14="http://schemas.microsoft.com/office/powerpoint/2010/main" val="145893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de\Desktop\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547"/>
            <a:ext cx="914400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-23664" y="550688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Tu soffio della vita prendi la mia giovinezza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con le contraddizioni e la falsità.</a:t>
            </a:r>
          </a:p>
        </p:txBody>
      </p:sp>
    </p:spTree>
    <p:extLst>
      <p:ext uri="{BB962C8B-B14F-4D97-AF65-F5344CB8AC3E}">
        <p14:creationId xmlns:p14="http://schemas.microsoft.com/office/powerpoint/2010/main" val="321238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ede\Desktop\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4" y="-459432"/>
            <a:ext cx="9172601" cy="537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41086" y="4919932"/>
            <a:ext cx="9144000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Strumento fa che sia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per annunciare il Regno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a chi per queste vie Tu chiami beati…</a:t>
            </a:r>
          </a:p>
        </p:txBody>
      </p:sp>
    </p:spTree>
    <p:extLst>
      <p:ext uri="{BB962C8B-B14F-4D97-AF65-F5344CB8AC3E}">
        <p14:creationId xmlns:p14="http://schemas.microsoft.com/office/powerpoint/2010/main" val="36870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Fede\Desktop\braccia+aper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3195" y="5085184"/>
            <a:ext cx="9147194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Mani, prendi queste nostre mani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fanne vita, fanne amore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braccia aperte per ricevere chi è solo</a:t>
            </a:r>
          </a:p>
        </p:txBody>
      </p:sp>
    </p:spTree>
    <p:extLst>
      <p:ext uri="{BB962C8B-B14F-4D97-AF65-F5344CB8AC3E}">
        <p14:creationId xmlns:p14="http://schemas.microsoft.com/office/powerpoint/2010/main" val="420119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Fede\Desktop\4117128-cuore-disegnato-nella-sabbia-mappa-del-mondo-e-di-navi-da-crociera-nel-mare-e-aereo-nel-ciel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6138"/>
            <a:ext cx="5076056" cy="689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76056" y="18490"/>
            <a:ext cx="4067945" cy="440120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Cuori, prendi questi nostri cuori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fa che siano testimoni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che Tu chiami ogni uomo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a far festa con Dio</a:t>
            </a:r>
          </a:p>
        </p:txBody>
      </p:sp>
    </p:spTree>
    <p:extLst>
      <p:ext uri="{BB962C8B-B14F-4D97-AF65-F5344CB8AC3E}">
        <p14:creationId xmlns:p14="http://schemas.microsoft.com/office/powerpoint/2010/main" val="331010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Fede\Desktop\braccia+aper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3195" y="5085184"/>
            <a:ext cx="9147194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Mani, prendi queste nostre mani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fanne vita, fanne amore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braccia aperte per ricevere chi è solo</a:t>
            </a:r>
          </a:p>
        </p:txBody>
      </p:sp>
    </p:spTree>
    <p:extLst>
      <p:ext uri="{BB962C8B-B14F-4D97-AF65-F5344CB8AC3E}">
        <p14:creationId xmlns:p14="http://schemas.microsoft.com/office/powerpoint/2010/main" val="403010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Fede\Desktop\4117128-cuore-disegnato-nella-sabbia-mappa-del-mondo-e-di-navi-da-crociera-nel-mare-e-aereo-nel-ciel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6138"/>
            <a:ext cx="5076056" cy="689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76056" y="18490"/>
            <a:ext cx="4067945" cy="440120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Cuori, prendi questi nostri cuori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fa che siano testimoni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che Tu chiami ogni uomo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latin typeface="Calibri"/>
                <a:cs typeface="+mn-cs"/>
              </a:rPr>
              <a:t>a far festa con Dio</a:t>
            </a:r>
          </a:p>
        </p:txBody>
      </p:sp>
    </p:spTree>
    <p:extLst>
      <p:ext uri="{BB962C8B-B14F-4D97-AF65-F5344CB8AC3E}">
        <p14:creationId xmlns:p14="http://schemas.microsoft.com/office/powerpoint/2010/main" val="350542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92956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sz="4000" dirty="0">
                <a:latin typeface="Calibri" pitchFamily="34" charset="0"/>
              </a:rPr>
              <a:t>Dio, Padre buono, </a:t>
            </a:r>
          </a:p>
          <a:p>
            <a:r>
              <a:rPr lang="it-IT" sz="4000" dirty="0">
                <a:latin typeface="Calibri" pitchFamily="34" charset="0"/>
              </a:rPr>
              <a:t>che ci perdona sempre </a:t>
            </a:r>
          </a:p>
          <a:p>
            <a:r>
              <a:rPr lang="it-IT" sz="4000" dirty="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sz="4000" dirty="0">
                <a:latin typeface="Calibri" pitchFamily="34" charset="0"/>
              </a:rPr>
              <a:t>perdoni i nostri peccati </a:t>
            </a:r>
          </a:p>
          <a:p>
            <a:r>
              <a:rPr lang="it-IT" sz="4000" dirty="0">
                <a:latin typeface="Calibri" pitchFamily="34" charset="0"/>
              </a:rPr>
              <a:t>e ci conduca alla vita eterna.</a:t>
            </a:r>
          </a:p>
          <a:p>
            <a:r>
              <a:rPr lang="it-IT" sz="4000" b="1" dirty="0">
                <a:latin typeface="Calibri" pitchFamily="34" charset="0"/>
              </a:rPr>
              <a:t>				Amen.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it-IT" sz="4000">
                <a:latin typeface="Eras Bold ITC" pitchFamily="34" charset="0"/>
              </a:rPr>
              <a:t>Gloria a Dio nell'alto dei cieli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e pace in terra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agli uomini di buona volontà.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Noi ti lodiamo, ti benediciamo,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ti adoriamo, ti glorifichiamo,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ti rendiamo grazie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per la tua gloria immensa,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Signore Dio, Re del Cielo,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  <a:endParaRPr lang="it-IT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44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0" y="44624"/>
            <a:ext cx="9144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O Padre, che a piene mani semini nel nostro 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cuore il 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germe della verità e della 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grazia, fa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' che lo accogliamo con umile 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fiducia e 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lo coltiviamo con pazienza 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evangelica, ben 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sapendo che c'è più amore e 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giustizia ogni 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volta che la tua parola fruttifica nella nostra vita.</a:t>
            </a:r>
          </a:p>
          <a:p>
            <a:pPr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Per il nostro Signore Gesù Cristo, tuo Figlio, che è Dio, e vive e regna con te, nell'unità dello Spirito Santo, per tutti i secoli dei secoli.                          </a:t>
            </a:r>
            <a:r>
              <a:rPr lang="it-IT" sz="4000" b="1" dirty="0">
                <a:latin typeface="+mj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" name="Picture 2" descr="C:\Users\Fede\Desktop\trinitè\trinita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922167"/>
            <a:ext cx="4007155" cy="522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92402" y="548680"/>
            <a:ext cx="892899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it-IT" sz="4000" dirty="0">
                <a:latin typeface="Calibri" pitchFamily="34" charset="0"/>
                <a:cs typeface="Times New Roman" pitchFamily="18" charset="0"/>
              </a:rPr>
              <a:t>Dal libro del profeta </a:t>
            </a:r>
            <a:r>
              <a:rPr lang="it-IT" sz="4000" dirty="0" err="1">
                <a:latin typeface="Calibri" pitchFamily="34" charset="0"/>
                <a:cs typeface="Times New Roman" pitchFamily="18" charset="0"/>
              </a:rPr>
              <a:t>Ezechièle</a:t>
            </a:r>
            <a:endParaRPr lang="it-IT" sz="4000" dirty="0"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it-IT" sz="4000" dirty="0"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it-IT" sz="4000" dirty="0">
                <a:latin typeface="Calibri" pitchFamily="34" charset="0"/>
                <a:cs typeface="Times New Roman" pitchFamily="18" charset="0"/>
              </a:rPr>
              <a:t>Così dice il Signore Dio:</a:t>
            </a:r>
          </a:p>
          <a:p>
            <a:pPr algn="just" eaLnBrk="0" hangingPunct="0"/>
            <a:r>
              <a:rPr lang="it-IT" sz="4000" dirty="0">
                <a:latin typeface="Calibri" pitchFamily="34" charset="0"/>
                <a:cs typeface="Times New Roman" pitchFamily="18" charset="0"/>
              </a:rPr>
              <a:t>«Un ramoscello io prenderò dalla cima del cedro,</a:t>
            </a:r>
          </a:p>
          <a:p>
            <a:pPr algn="just" eaLnBrk="0" hangingPunct="0"/>
            <a:r>
              <a:rPr lang="it-IT" sz="4000" dirty="0">
                <a:latin typeface="Calibri" pitchFamily="34" charset="0"/>
                <a:cs typeface="Times New Roman" pitchFamily="18" charset="0"/>
              </a:rPr>
              <a:t>dalle punte dei suoi rami lo coglierò</a:t>
            </a:r>
          </a:p>
          <a:p>
            <a:pPr algn="just" eaLnBrk="0" hangingPunct="0"/>
            <a:r>
              <a:rPr lang="it-IT" sz="4000" dirty="0">
                <a:latin typeface="Calibri" pitchFamily="34" charset="0"/>
                <a:cs typeface="Times New Roman" pitchFamily="18" charset="0"/>
              </a:rPr>
              <a:t>e lo pianterò sopra un monte alto, imponente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;</a:t>
            </a:r>
            <a:endParaRPr lang="it-IT" sz="4000" dirty="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1"/>
          <p:cNvSpPr>
            <a:spLocks noChangeArrowheads="1"/>
          </p:cNvSpPr>
          <p:nvPr/>
        </p:nvSpPr>
        <p:spPr bwMode="auto">
          <a:xfrm>
            <a:off x="107504" y="142875"/>
            <a:ext cx="885698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lo pianterò sul monte alto d'Israele.</a:t>
            </a: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Metterà rami e farà frutti</a:t>
            </a: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diventerà un cedro magnifico.</a:t>
            </a: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Sotto di lui tutti gli uccelli dimoreranno,</a:t>
            </a: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ogni volatile all'ombra dei suoi rami riposerà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it-IT" sz="4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89091" y="11922"/>
            <a:ext cx="878497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Sapranno tutti gli alberi della foresta</a:t>
            </a: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che io sono il Signore,</a:t>
            </a: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che umilio l'albero alto e innalzo l'albero basso,</a:t>
            </a: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faccio seccare l'albero verde e germogliare l'albero secco.</a:t>
            </a: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Io, il Signore, ho parlato e lo farò».</a:t>
            </a:r>
          </a:p>
          <a:p>
            <a:pPr lvl="0" algn="just" eaLnBrk="0" hangingPunct="0"/>
            <a:endParaRPr lang="it-IT" sz="4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lvl="0"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</a:t>
            </a:r>
          </a:p>
          <a:p>
            <a:pPr lvl="0" algn="r"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</a:p>
        </p:txBody>
      </p:sp>
    </p:spTree>
    <p:extLst>
      <p:ext uri="{BB962C8B-B14F-4D97-AF65-F5344CB8AC3E}">
        <p14:creationId xmlns:p14="http://schemas.microsoft.com/office/powerpoint/2010/main" val="8478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tadtbesichtigungen.de/wp-content/uploads/2011/01/Santa-Trinita-dei-Monti-078-Cap.-Rover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a-ES" sz="6600" b="1" i="1">
                <a:solidFill>
                  <a:srgbClr val="FF0A1E"/>
                </a:solidFill>
                <a:latin typeface="Comic Sans MS" pitchFamily="66" charset="0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500438" y="1341438"/>
            <a:ext cx="5643562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dirty="0" smtClean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È bello rendere grazie al Signore.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14313" y="3500438"/>
            <a:ext cx="8715375" cy="3170099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È bello rendere grazie al Signore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 cantare al tuo nome, o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Altissimo, annunciare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al mattino il tuo amore,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 tua fedeltà lungo la notte.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t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54" cy="6858000"/>
          </a:xfrm>
          <a:prstGeom prst="rect">
            <a:avLst/>
          </a:prstGeom>
          <a:noFill/>
        </p:spPr>
      </p:pic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283727" y="402917"/>
            <a:ext cx="8572500" cy="3170099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 i="1" dirty="0">
                <a:latin typeface="Comic Sans MS" pitchFamily="66" charset="0"/>
              </a:rPr>
              <a:t>Il giusto fiorirà come palma,</a:t>
            </a:r>
          </a:p>
          <a:p>
            <a:r>
              <a:rPr lang="it-IT" sz="4000" b="1" i="1" dirty="0">
                <a:latin typeface="Comic Sans MS" pitchFamily="66" charset="0"/>
              </a:rPr>
              <a:t>crescerà come cedro del Libano;</a:t>
            </a:r>
          </a:p>
          <a:p>
            <a:r>
              <a:rPr lang="it-IT" sz="4000" b="1" i="1" dirty="0">
                <a:latin typeface="Comic Sans MS" pitchFamily="66" charset="0"/>
              </a:rPr>
              <a:t>piantati nella casa del Signore,</a:t>
            </a:r>
          </a:p>
          <a:p>
            <a:r>
              <a:rPr lang="it-IT" sz="4000" b="1" i="1" dirty="0">
                <a:latin typeface="Comic Sans MS" pitchFamily="66" charset="0"/>
              </a:rPr>
              <a:t>fioriranno negli atri del nostro Dio.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223428" y="5085184"/>
            <a:ext cx="5643562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dirty="0" smtClean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È bello rendere grazie al 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310688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26042" y="404664"/>
            <a:ext cx="8910453" cy="3170099"/>
          </a:xfrm>
          <a:prstGeom prst="rect">
            <a:avLst/>
          </a:prstGeom>
          <a:solidFill>
            <a:srgbClr val="008000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Nella vecchiaia daranno ancora </a:t>
            </a:r>
            <a:r>
              <a:rPr lang="it-IT" sz="4000" b="1" i="1" dirty="0" smtClean="0">
                <a:solidFill>
                  <a:schemeClr val="bg1"/>
                </a:solidFill>
                <a:latin typeface="Comic Sans MS" pitchFamily="66" charset="0"/>
              </a:rPr>
              <a:t>frutti, saranno </a:t>
            </a: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verdi e rigogliosi,</a:t>
            </a:r>
          </a:p>
          <a:p>
            <a:pPr eaLnBrk="1" hangingPunct="1"/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per annunciare quanto è retto il </a:t>
            </a:r>
            <a:r>
              <a:rPr lang="it-IT" sz="4000" b="1" i="1" dirty="0" smtClean="0">
                <a:solidFill>
                  <a:schemeClr val="bg1"/>
                </a:solidFill>
                <a:latin typeface="Comic Sans MS" pitchFamily="66" charset="0"/>
              </a:rPr>
              <a:t>Signore, mia </a:t>
            </a: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roccia: in lui non c'è malvagità.</a:t>
            </a:r>
            <a:endParaRPr lang="ca-ES" sz="40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223428" y="5085184"/>
            <a:ext cx="5643562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dirty="0" smtClean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È bello rendere grazie al 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14312" y="290579"/>
            <a:ext cx="8715375" cy="2554545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L’anima nostra attende il Signore: egli è nostro aiuto e nostro scudo. Su di noi sia il tuo amore, Signore, come da te noi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speriamo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3428" y="5085184"/>
            <a:ext cx="5643562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dirty="0" smtClean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È bello rendere grazie al Signore.</a:t>
            </a:r>
          </a:p>
        </p:txBody>
      </p:sp>
    </p:spTree>
    <p:extLst>
      <p:ext uri="{BB962C8B-B14F-4D97-AF65-F5344CB8AC3E}">
        <p14:creationId xmlns:p14="http://schemas.microsoft.com/office/powerpoint/2010/main" val="7701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4658360"/>
            <a:ext cx="9144000" cy="193899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Il seme è la parola di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Dio, il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seminatore è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Cristo: chiunque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trova lui, ha la vita eterna.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0" y="142875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val="99059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Marco.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891" name="Picture 4" descr="C:\Users\Fede\Desktop\22100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7544" y="-11693"/>
            <a:ext cx="8496944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In quel tempo, Gesù diceva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alla folla: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«Così è il regno di Dio: come un uomo che getta il seme sul terreno; dorma o vegli, di notte o di giorno, il seme germoglia e cresce. </a:t>
            </a:r>
          </a:p>
        </p:txBody>
      </p:sp>
    </p:spTree>
    <p:extLst>
      <p:ext uri="{BB962C8B-B14F-4D97-AF65-F5344CB8AC3E}">
        <p14:creationId xmlns:p14="http://schemas.microsoft.com/office/powerpoint/2010/main" val="63190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-7432"/>
            <a:ext cx="8712968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Come, egli stesso non lo sa. Il terreno produce spontaneamente prima lo stelo, poi la spiga, poi il chicco pieno nella spiga; e quando il frutto è maturo, subito egli manda la falce, perché è arrivata la mietitura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».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1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7504" y="44624"/>
            <a:ext cx="8712968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Diceva: «A che cosa possiamo paragonare il regno di Dio o con quale parabola possiamo descriverlo? È come un granello di senape che, quando viene seminato sul terreno, è il più piccolo di tutti i semi che sono sul terreno; </a:t>
            </a:r>
          </a:p>
        </p:txBody>
      </p:sp>
    </p:spTree>
    <p:extLst>
      <p:ext uri="{BB962C8B-B14F-4D97-AF65-F5344CB8AC3E}">
        <p14:creationId xmlns:p14="http://schemas.microsoft.com/office/powerpoint/2010/main" val="25532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83568" y="332656"/>
            <a:ext cx="7668344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ma, quando viene seminato, cresce e diventa più grande di tutte le piante dell'orto e fa rami così grandi che gli uccelli del cielo possono fare il nido alla sua ombra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».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11560" y="476672"/>
            <a:ext cx="8280920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Con molte parabole dello stesso genere annunciava loro la Parola, come potevano intendere. Senza parabole non parlava loro ma, in privato, ai suoi discepoli spiegava ogni cosa.</a:t>
            </a:r>
          </a:p>
        </p:txBody>
      </p:sp>
    </p:spTree>
    <p:extLst>
      <p:ext uri="{BB962C8B-B14F-4D97-AF65-F5344CB8AC3E}">
        <p14:creationId xmlns:p14="http://schemas.microsoft.com/office/powerpoint/2010/main" val="18823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tradizione.oodegr.com/tradizione_index/problematiche/RublevTrinit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1204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val="8444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8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grest 2012\2012-06-16-00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11" b="100000" l="556" r="100000">
                        <a14:backgroundMark x1="25694" y1="45556" x2="25694" y2="45556"/>
                        <a14:backgroundMark x1="8333" y1="41111" x2="8333" y2="41111"/>
                        <a14:backgroundMark x1="6875" y1="30400" x2="6875" y2="30400"/>
                        <a14:backgroundMark x1="7014" y1="51289" x2="7014" y2="51289"/>
                        <a14:backgroundMark x1="6875" y1="54889" x2="6875" y2="54889"/>
                        <a14:backgroundMark x1="26667" y1="48844" x2="26667" y2="48844"/>
                        <a14:backgroundMark x1="60347" y1="41333" x2="60347" y2="41333"/>
                        <a14:backgroundMark x1="59167" y1="43778" x2="59167" y2="43778"/>
                        <a14:backgroundMark x1="93681" y1="47867" x2="93681" y2="47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5816" y="1"/>
            <a:ext cx="6264696" cy="6857999"/>
          </a:xfrm>
          <a:prstGeom prst="rect">
            <a:avLst/>
          </a:prstGeom>
          <a:noFill/>
          <a:effectLst>
            <a:outerShdw blurRad="304800" dir="10800000" sx="109000" sy="109000" algn="r" rotWithShape="0">
              <a:prstClr val="black">
                <a:alpha val="5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Fede\Desktop\grest 2012\Foto00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41" b="100000" l="5518" r="898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9474" y="4005064"/>
            <a:ext cx="3454276" cy="259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ede\Desktop\grest 2012\grestat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9473" y="44624"/>
            <a:ext cx="6119626" cy="238221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55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grest 2012\2012-06-16-01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712" y="0"/>
            <a:ext cx="5184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69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34063" y="0"/>
            <a:ext cx="78758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6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Old English Text MT" pitchFamily="66" charset="0"/>
              </a:rPr>
              <a:t>Preghiera dell’animatore</a:t>
            </a:r>
            <a:endParaRPr lang="it-IT" sz="6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Old English Text MT" pitchFamily="66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340768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atin typeface="Arial" pitchFamily="34" charset="0"/>
                <a:cs typeface="Arial" pitchFamily="34" charset="0"/>
              </a:rPr>
              <a:t>Signore, siamo pronti</a:t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r>
              <a:rPr lang="it-IT" sz="4000" dirty="0" smtClean="0">
                <a:latin typeface="Arial" pitchFamily="34" charset="0"/>
                <a:cs typeface="Arial" pitchFamily="34" charset="0"/>
              </a:rPr>
              <a:t>per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iniziare un altro pomeriggio</a:t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r>
              <a:rPr lang="it-IT" sz="4000" dirty="0" smtClean="0">
                <a:latin typeface="Arial" pitchFamily="34" charset="0"/>
                <a:cs typeface="Arial" pitchFamily="34" charset="0"/>
              </a:rPr>
              <a:t>insieme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ai nostri ragazzi e insieme a te.</a:t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r>
              <a:rPr lang="it-IT" sz="4000" dirty="0" smtClean="0">
                <a:latin typeface="Arial" pitchFamily="34" charset="0"/>
                <a:cs typeface="Arial" pitchFamily="34" charset="0"/>
              </a:rPr>
              <a:t>Aiutaci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a lasciare da parte</a:t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r>
              <a:rPr lang="it-IT" sz="4000" dirty="0">
                <a:latin typeface="Arial" pitchFamily="34" charset="0"/>
                <a:cs typeface="Arial" pitchFamily="34" charset="0"/>
              </a:rPr>
              <a:t>tutti i nostri pensieri, le nostre </a:t>
            </a:r>
            <a:r>
              <a:rPr lang="it-IT" sz="4000" dirty="0" smtClean="0">
                <a:latin typeface="Arial" pitchFamily="34" charset="0"/>
                <a:cs typeface="Arial" pitchFamily="34" charset="0"/>
              </a:rPr>
              <a:t>preoccupazioni per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dedicarci interamente ai nostri ragazzi.</a:t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endParaRPr lang="it-IT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686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116632"/>
            <a:ext cx="90364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atin typeface="Arial" pitchFamily="34" charset="0"/>
                <a:cs typeface="Arial" pitchFamily="34" charset="0"/>
              </a:rPr>
              <a:t>Fa che i nostri sentimenti e le nostre parole,</a:t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r>
              <a:rPr lang="it-IT" sz="4000" dirty="0" smtClean="0">
                <a:latin typeface="Arial" pitchFamily="34" charset="0"/>
                <a:cs typeface="Arial" pitchFamily="34" charset="0"/>
              </a:rPr>
              <a:t>le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nostre azioni e i nostri pensieri,</a:t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r>
              <a:rPr lang="it-IT" sz="4000" dirty="0" smtClean="0">
                <a:latin typeface="Arial" pitchFamily="34" charset="0"/>
                <a:cs typeface="Arial" pitchFamily="34" charset="0"/>
              </a:rPr>
              <a:t>siano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tutti per loro.</a:t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endParaRPr lang="it-IT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Fede\Desktop\grest 2012\grestate2011-0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6050" y="2604075"/>
            <a:ext cx="5671900" cy="425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82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1406" y="116632"/>
            <a:ext cx="907709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atin typeface="Arial" pitchFamily="34" charset="0"/>
                <a:cs typeface="Arial" pitchFamily="34" charset="0"/>
              </a:rPr>
              <a:t>Insegnaci, Signore,</a:t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r>
              <a:rPr lang="it-IT" sz="40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consolare i ragazzi che sono tristi,</a:t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r>
              <a:rPr lang="it-IT" sz="40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rialzare quelli che cadono,</a:t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r>
              <a:rPr lang="it-IT" sz="40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sostenere i più timidi e </a:t>
            </a:r>
            <a:r>
              <a:rPr lang="it-IT" sz="4000" dirty="0" smtClean="0">
                <a:latin typeface="Arial" pitchFamily="34" charset="0"/>
                <a:cs typeface="Arial" pitchFamily="34" charset="0"/>
              </a:rPr>
              <a:t>timorosi,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/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r>
              <a:rPr lang="it-IT" sz="40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venire in aiuto di coloro che sono più deboli.</a:t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endParaRPr lang="it-IT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Fede\Desktop\grest 2012\grestate2011-1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4248" y="3284984"/>
            <a:ext cx="2103120" cy="41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8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grest 2012\grestate2011-273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496" y="44624"/>
            <a:ext cx="91085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Fa’ che sappiamo adattarci</a:t>
            </a:r>
            <a:br>
              <a:rPr lang="it-IT" sz="4000" dirty="0"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dirty="0" smtClean="0"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alle </a:t>
            </a:r>
            <a:r>
              <a:rPr lang="it-IT" sz="4000" dirty="0"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esigenze e al carattere,</a:t>
            </a:r>
            <a:br>
              <a:rPr lang="it-IT" sz="4000" dirty="0"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dirty="0" smtClean="0"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alle </a:t>
            </a:r>
            <a:r>
              <a:rPr lang="it-IT" sz="4000" dirty="0"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disposizioni, alle capacità e ai limiti</a:t>
            </a:r>
            <a:br>
              <a:rPr lang="it-IT" sz="4000" dirty="0"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dirty="0" smtClean="0"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di </a:t>
            </a:r>
            <a:r>
              <a:rPr lang="it-IT" sz="4000" dirty="0"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ciascuno dei nostri ragazzi.</a:t>
            </a:r>
          </a:p>
          <a:p>
            <a:r>
              <a:rPr lang="it-IT" sz="4000" dirty="0" smtClean="0"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Manda </a:t>
            </a:r>
            <a:r>
              <a:rPr lang="it-IT" sz="4000" dirty="0"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su di noi il tuo Santo Spirito</a:t>
            </a:r>
            <a:br>
              <a:rPr lang="it-IT" sz="4000" dirty="0"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dirty="0" smtClean="0"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che </a:t>
            </a:r>
            <a:r>
              <a:rPr lang="it-IT" sz="4000" dirty="0"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ci doni la luce e le competenze di cui abbiamo bisogno.</a:t>
            </a:r>
            <a:br>
              <a:rPr lang="it-IT" sz="4000" dirty="0"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endParaRPr lang="it-IT" sz="4000" dirty="0">
              <a:effectLst>
                <a:glow rad="101600">
                  <a:schemeClr val="bg1">
                    <a:alpha val="9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4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116633"/>
            <a:ext cx="892899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atin typeface="Arial" pitchFamily="34" charset="0"/>
                <a:cs typeface="Arial" pitchFamily="34" charset="0"/>
              </a:rPr>
              <a:t>Metti sulle nostre labbra parole rette e giuste, affinché, insieme con loro, possiamo crescere anche noi nella fede, nella speranza e nell'amore,</a:t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r>
              <a:rPr lang="it-IT" sz="4000" dirty="0">
                <a:latin typeface="Arial" pitchFamily="34" charset="0"/>
                <a:cs typeface="Arial" pitchFamily="34" charset="0"/>
              </a:rPr>
              <a:t>nella purezza e nell'umiltà,</a:t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r>
              <a:rPr lang="it-IT" sz="4000" dirty="0">
                <a:latin typeface="Arial" pitchFamily="34" charset="0"/>
                <a:cs typeface="Arial" pitchFamily="34" charset="0"/>
              </a:rPr>
              <a:t>nella pazienza, nell'obbedienza</a:t>
            </a:r>
            <a:br>
              <a:rPr lang="it-IT" sz="4000" dirty="0">
                <a:latin typeface="Arial" pitchFamily="34" charset="0"/>
                <a:cs typeface="Arial" pitchFamily="34" charset="0"/>
              </a:rPr>
            </a:br>
            <a:r>
              <a:rPr lang="it-IT" sz="4000" dirty="0">
                <a:latin typeface="Arial" pitchFamily="34" charset="0"/>
                <a:cs typeface="Arial" pitchFamily="34" charset="0"/>
              </a:rPr>
              <a:t>e nella profonda amicizia tra di noi e con te e possiamo portarti ai nostri ragazzi nella </a:t>
            </a:r>
            <a:r>
              <a:rPr lang="it-IT" sz="4000" dirty="0" smtClean="0">
                <a:latin typeface="Arial" pitchFamily="34" charset="0"/>
                <a:cs typeface="Arial" pitchFamily="34" charset="0"/>
              </a:rPr>
              <a:t>gioia.</a:t>
            </a:r>
          </a:p>
          <a:p>
            <a:pPr algn="r"/>
            <a:r>
              <a:rPr lang="it-IT" sz="4000" b="1" dirty="0" smtClean="0">
                <a:latin typeface="Arial" pitchFamily="34" charset="0"/>
                <a:cs typeface="Arial" pitchFamily="34" charset="0"/>
              </a:rPr>
              <a:t>Amen</a:t>
            </a:r>
            <a:r>
              <a:rPr lang="it-IT" sz="4000" b="1" dirty="0">
                <a:latin typeface="Arial" pitchFamily="34" charset="0"/>
                <a:cs typeface="Arial" pitchFamily="34" charset="0"/>
              </a:rPr>
              <a:t>!</a:t>
            </a:r>
            <a:endParaRPr lang="it-IT" sz="4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1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93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  <p:extLst>
      <p:ext uri="{BB962C8B-B14F-4D97-AF65-F5344CB8AC3E}">
        <p14:creationId xmlns:p14="http://schemas.microsoft.com/office/powerpoint/2010/main" val="358217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Proprietario.TOM\Desktop\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9850"/>
            <a:ext cx="4786312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43240" y="2214554"/>
            <a:ext cx="6000760" cy="14700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Testimoni </a:t>
            </a:r>
            <a:b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dell’Amore</a:t>
            </a:r>
            <a:endParaRPr lang="it-IT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630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85918" y="3214686"/>
            <a:ext cx="678661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3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72" y="3714752"/>
            <a:ext cx="8001056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tuo Spirito, Signore, </a:t>
            </a:r>
          </a:p>
          <a:p>
            <a:pPr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ogni tempo ci fa segno del tuo amore per il mondo.</a:t>
            </a:r>
          </a:p>
          <a:p>
            <a:pPr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 la gente noi viviamo la tua missione nella fede che ci fa condivisione</a:t>
            </a:r>
            <a:r>
              <a:rPr lang="it-IT" sz="3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2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5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6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143248"/>
            <a:ext cx="792961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Parola della vita noi proclamiamo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la storia del tuo amore raccontiamo. Tra la gente noi viviamo una certezza: che tu offri ad ogni uomo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giorni di grazia. </a:t>
            </a:r>
          </a:p>
        </p:txBody>
      </p:sp>
    </p:spTree>
    <p:extLst>
      <p:ext uri="{BB962C8B-B14F-4D97-AF65-F5344CB8AC3E}">
        <p14:creationId xmlns:p14="http://schemas.microsoft.com/office/powerpoint/2010/main" val="241898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5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6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47-cri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957" y="-6917"/>
            <a:ext cx="5866930" cy="501675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000" dirty="0">
                <a:solidFill>
                  <a:prstClr val="black"/>
                </a:solidFill>
                <a:latin typeface="Arial" charset="0"/>
              </a:rPr>
              <a:t>Tu pastore sei con noi guidi il cammino</a:t>
            </a:r>
          </a:p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Arial" charset="0"/>
              </a:rPr>
              <a:t>ci raduni come chiesa per il regno.</a:t>
            </a:r>
          </a:p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Arial" charset="0"/>
              </a:rPr>
              <a:t>Tra la gente noi viviamo</a:t>
            </a:r>
          </a:p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Arial" charset="0"/>
              </a:rPr>
              <a:t>nuova speranza</a:t>
            </a:r>
          </a:p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Arial" charset="0"/>
              </a:rPr>
              <a:t>e la gioia che ci dà la tua presenza.</a:t>
            </a:r>
          </a:p>
        </p:txBody>
      </p:sp>
    </p:spTree>
    <p:extLst>
      <p:ext uri="{BB962C8B-B14F-4D97-AF65-F5344CB8AC3E}">
        <p14:creationId xmlns:p14="http://schemas.microsoft.com/office/powerpoint/2010/main" val="62879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772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857628"/>
            <a:ext cx="771530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testimoni del Signore, siamo il popolo di Dio 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3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214686"/>
            <a:ext cx="735811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la speranza della Croce che lo Spirito di Dio 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0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-10758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</p:txBody>
      </p:sp>
    </p:spTree>
    <p:extLst>
      <p:ext uri="{BB962C8B-B14F-4D97-AF65-F5344CB8AC3E}">
        <p14:creationId xmlns:p14="http://schemas.microsoft.com/office/powerpoint/2010/main" val="5344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196-1-zoom-1-pallonc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277131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378309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Fede\Desktop\cielo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val="5703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palloncin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947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70338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78656" y="4308151"/>
            <a:ext cx="7786687" cy="255428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val="6760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abbraccio-di-gioia.jp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1562" y="4279605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233999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val="28032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172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44576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4207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980728"/>
            <a:ext cx="9144001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7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5759" y="-53518"/>
            <a:ext cx="88924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regno,  tua 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445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33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val="114482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102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260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7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623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90116" name="Rettangolo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59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4"/>
            </p:custDataLst>
          </p:nvPr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53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813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01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169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9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  <p:extLst>
      <p:ext uri="{BB962C8B-B14F-4D97-AF65-F5344CB8AC3E}">
        <p14:creationId xmlns:p14="http://schemas.microsoft.com/office/powerpoint/2010/main" val="179588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850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0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357188" y="0"/>
            <a:ext cx="7643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dona a noi la pace.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Beati gli invitati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alla Cena del Signore.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Ecco l’agnello di Dio,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che toglie i peccati del mondo.</a:t>
            </a:r>
          </a:p>
          <a:p>
            <a:pPr algn="just">
              <a:defRPr/>
            </a:pPr>
            <a:endParaRPr lang="it-IT" sz="1600" dirty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io sarò salvato.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00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ramonto%20con%20n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6225" y="-228600"/>
            <a:ext cx="9696450" cy="73152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357290" y="2786058"/>
            <a:ext cx="6429420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dirty="0" smtClean="0">
                <a:solidFill>
                  <a:srgbClr val="FF3300"/>
                </a:solidFill>
                <a:latin typeface="Calibri"/>
                <a:cs typeface="+mn-cs"/>
              </a:rPr>
              <a:t>Prenderemo il largo</a:t>
            </a:r>
            <a:endParaRPr lang="it-IT" sz="5400" dirty="0">
              <a:solidFill>
                <a:srgbClr val="FF33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7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1472" y="142852"/>
            <a:ext cx="7643866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per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è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9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78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27257" y="0"/>
            <a:ext cx="4357686" cy="4062651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sulle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vele. 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UiXfUwnSblqg8vJpmJMU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aztgb8ZmDd7ezonP0SD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56CbIy0CNeHbJg46HR8t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YnOE1wjjM923hVDVVsgJZ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mDogHHFRzwAf94q7DEelo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shMavDYR2AR8GfelzFp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hVJSpiFFZOyXsvbEZpU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2653</Words>
  <Application>Microsoft Office PowerPoint</Application>
  <PresentationFormat>Presentazione su schermo (4:3)</PresentationFormat>
  <Paragraphs>440</Paragraphs>
  <Slides>143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17</vt:i4>
      </vt:variant>
      <vt:variant>
        <vt:lpstr>Titoli diapositive</vt:lpstr>
      </vt:variant>
      <vt:variant>
        <vt:i4>143</vt:i4>
      </vt:variant>
    </vt:vector>
  </HeadingPairs>
  <TitlesOfParts>
    <vt:vector size="160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4_Tema di Office</vt:lpstr>
      <vt:lpstr>2_En blanco</vt:lpstr>
      <vt:lpstr>6_Tema di Office</vt:lpstr>
      <vt:lpstr>5_Tema di Office</vt:lpstr>
      <vt:lpstr>10_Tema di Office</vt:lpstr>
      <vt:lpstr>11_Tema di Office</vt:lpstr>
      <vt:lpstr>12_Tema di Office</vt:lpstr>
      <vt:lpstr>13_Tema di Office</vt:lpstr>
      <vt:lpstr>14_Tema di Office</vt:lpstr>
      <vt:lpstr>7_En blanco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Testimoni  dell’Amore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Cattedrale Pescia</dc:creator>
  <cp:keywords>2 tempo ordinario</cp:keywords>
  <cp:lastModifiedBy>Fede</cp:lastModifiedBy>
  <cp:revision>112</cp:revision>
  <dcterms:created xsi:type="dcterms:W3CDTF">2004-12-31T08:59:11Z</dcterms:created>
  <dcterms:modified xsi:type="dcterms:W3CDTF">2012-06-16T22:55:21Z</dcterms:modified>
</cp:coreProperties>
</file>